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58" r:id="rId5"/>
    <p:sldId id="285" r:id="rId6"/>
    <p:sldId id="259" r:id="rId7"/>
    <p:sldId id="286" r:id="rId8"/>
    <p:sldId id="260" r:id="rId9"/>
    <p:sldId id="287" r:id="rId10"/>
    <p:sldId id="261" r:id="rId11"/>
    <p:sldId id="288" r:id="rId12"/>
    <p:sldId id="262" r:id="rId13"/>
    <p:sldId id="289" r:id="rId14"/>
    <p:sldId id="263" r:id="rId15"/>
    <p:sldId id="290" r:id="rId16"/>
    <p:sldId id="264" r:id="rId17"/>
    <p:sldId id="291" r:id="rId18"/>
    <p:sldId id="265" r:id="rId19"/>
    <p:sldId id="292" r:id="rId20"/>
    <p:sldId id="266" r:id="rId21"/>
    <p:sldId id="267" r:id="rId22"/>
    <p:sldId id="268" r:id="rId23"/>
    <p:sldId id="293" r:id="rId24"/>
    <p:sldId id="269" r:id="rId25"/>
    <p:sldId id="294" r:id="rId26"/>
    <p:sldId id="270" r:id="rId27"/>
    <p:sldId id="295" r:id="rId28"/>
    <p:sldId id="271" r:id="rId29"/>
    <p:sldId id="272" r:id="rId30"/>
    <p:sldId id="296" r:id="rId31"/>
    <p:sldId id="273" r:id="rId32"/>
    <p:sldId id="276" r:id="rId33"/>
    <p:sldId id="280" r:id="rId34"/>
    <p:sldId id="281" r:id="rId35"/>
    <p:sldId id="282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D6697B-DA17-40C8-AD33-AA0694B652B7}" v="127" dt="2023-11-23T09:23:08.918"/>
    <p1510:client id="{EB7F2F4B-49D2-4946-9493-1EE58540BD5F}" v="137" dt="2023-11-23T06:20:20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972" autoAdjust="0"/>
    <p:restoredTop sz="94660"/>
  </p:normalViewPr>
  <p:slideViewPr>
    <p:cSldViewPr snapToGrid="0">
      <p:cViewPr varScale="1">
        <p:scale>
          <a:sx n="84" d="100"/>
          <a:sy n="84" d="100"/>
        </p:scale>
        <p:origin x="-322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351" y="2698190"/>
            <a:ext cx="10217239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b="1" dirty="0">
                <a:latin typeface="Bookman Old Style"/>
                <a:cs typeface="Calibri Light"/>
              </a:rPr>
              <a:t>Common Application &amp; MS Office </a:t>
            </a:r>
            <a:br>
              <a:rPr lang="en-US" sz="6600" b="1" dirty="0">
                <a:latin typeface="Bookman Old Style"/>
                <a:cs typeface="Calibri Light"/>
              </a:rPr>
            </a:br>
            <a:r>
              <a:rPr lang="en-US" sz="6600" b="1" dirty="0">
                <a:latin typeface="Bookman Old Style"/>
                <a:cs typeface="Calibri Light"/>
              </a:rPr>
              <a:t> Cloud and Network Security</a:t>
            </a:r>
            <a:endParaRPr lang="en-US" sz="6600" b="1">
              <a:latin typeface="Bookman Old Style"/>
              <a:cs typeface="Calibri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E749E80A-E469-BAF5-1CD2-468F6520A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0" y="270416"/>
            <a:ext cx="7712297" cy="61669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234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arts of a URL: A Short Gui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0343" y="1255267"/>
            <a:ext cx="6978556" cy="42515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B17CD204-D7F1-DDE3-2BE6-637D8377C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5" y="191354"/>
            <a:ext cx="6896636" cy="2837011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="" xmlns:a16="http://schemas.microsoft.com/office/drawing/2014/main" id="{3EFF0790-976B-3663-E089-E697DE18C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133" y="3431533"/>
            <a:ext cx="7272269" cy="32361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7708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464" y="272059"/>
            <a:ext cx="11308859" cy="106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5951" y="3748040"/>
            <a:ext cx="9908728" cy="151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B9EC9DFD-B444-3E6A-425B-7D4AE11E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5" y="143661"/>
            <a:ext cx="7272269" cy="45100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50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921" y="651347"/>
            <a:ext cx="6625188" cy="434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omputer&#10;&#10;Description automatically generated">
            <a:extLst>
              <a:ext uri="{FF2B5EF4-FFF2-40B4-BE49-F238E27FC236}">
                <a16:creationId xmlns="" xmlns:a16="http://schemas.microsoft.com/office/drawing/2014/main" id="{D644B06F-20CF-E8D5-0958-DAAF520E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3" y="164946"/>
            <a:ext cx="6392213" cy="38664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0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5523" y="776429"/>
            <a:ext cx="8150957" cy="2917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="" xmlns:a16="http://schemas.microsoft.com/office/drawing/2014/main" id="{00A2F047-8AE7-AC95-05FA-8B963939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" y="138076"/>
            <a:ext cx="6123904" cy="299722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D1222E3B-C87D-71F8-C086-097845C4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428" y="3684851"/>
            <a:ext cx="5372636" cy="30407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1736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007" y="204898"/>
            <a:ext cx="5522157" cy="35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4C89F420-EE05-1BB3-0E2D-BE4410EC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36" y="198538"/>
            <a:ext cx="8438680" cy="56393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694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97EDD84E-E5CE-9056-83FC-CC97C4C2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6" y="220802"/>
            <a:ext cx="4495604" cy="352733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028B39D1-0F5F-8390-8CF7-9EB9C3F80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160" y="2638178"/>
            <a:ext cx="5855594" cy="31937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976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14" y="388844"/>
            <a:ext cx="9054324" cy="26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820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50C8E3E-8EB1-2662-FB1A-FF9034D69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6" y="410357"/>
            <a:ext cx="5200918" cy="3850277"/>
          </a:xfrm>
          <a:prstGeom prst="rect">
            <a:avLst/>
          </a:prstGeom>
        </p:spPr>
      </p:pic>
      <p:pic>
        <p:nvPicPr>
          <p:cNvPr id="22530" name="Picture 2" descr="The OSI model explained and how to easily remember its 7 layers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6493" y="995881"/>
            <a:ext cx="6072477" cy="4354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647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821" y="506993"/>
            <a:ext cx="9535972" cy="117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black text&#10;&#10;Description automatically generated">
            <a:extLst>
              <a:ext uri="{FF2B5EF4-FFF2-40B4-BE49-F238E27FC236}">
                <a16:creationId xmlns="" xmlns:a16="http://schemas.microsoft.com/office/drawing/2014/main" id="{A2D9EE61-088F-8A85-3CD2-EB5187E9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2" y="148393"/>
            <a:ext cx="9945789" cy="44688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5341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440" y="313916"/>
            <a:ext cx="8469911" cy="2411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290" y="4199771"/>
            <a:ext cx="8881482" cy="144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ge of a computer&#10;&#10;Description automatically generated">
            <a:extLst>
              <a:ext uri="{FF2B5EF4-FFF2-40B4-BE49-F238E27FC236}">
                <a16:creationId xmlns="" xmlns:a16="http://schemas.microsoft.com/office/drawing/2014/main" id="{2A5C4079-AD5D-BAF1-A247-A534211D4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165306"/>
            <a:ext cx="9032382" cy="54756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831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773" y="208340"/>
            <a:ext cx="6881812" cy="240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="" xmlns:a16="http://schemas.microsoft.com/office/drawing/2014/main" id="{22CD5712-51DE-7FE2-1B82-C3AA97D8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5" y="105029"/>
            <a:ext cx="11135931" cy="2569632"/>
          </a:xfrm>
          <a:prstGeom prst="rect">
            <a:avLst/>
          </a:prstGeom>
        </p:spPr>
      </p:pic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1617" y="4027566"/>
            <a:ext cx="5654675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15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CF86E61F-6444-86E7-EFCA-BFF44FD6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1831"/>
            <a:ext cx="5544354" cy="63260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70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038" y="278662"/>
            <a:ext cx="8815748" cy="2790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5820" y="4028793"/>
            <a:ext cx="10170850" cy="22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653" y="254691"/>
            <a:ext cx="9359398" cy="151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963" y="3717847"/>
            <a:ext cx="52959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="" xmlns:a16="http://schemas.microsoft.com/office/drawing/2014/main" id="{2B85AA38-F98C-9D46-E7EB-0A07D7E5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5" y="121448"/>
            <a:ext cx="9869509" cy="2043102"/>
          </a:xfrm>
          <a:prstGeom prst="rect">
            <a:avLst/>
          </a:prstGeom>
        </p:spPr>
      </p:pic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="" xmlns:a16="http://schemas.microsoft.com/office/drawing/2014/main" id="{7808FC82-97A5-6F70-1A36-7EDD5920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54" y="2797130"/>
            <a:ext cx="5276045" cy="3292161"/>
          </a:xfrm>
          <a:prstGeom prst="rect">
            <a:avLst/>
          </a:prstGeom>
        </p:spPr>
      </p:pic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47042" y="3723159"/>
            <a:ext cx="6226175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0295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3E7C6288-5958-348E-8ED3-D18E2BD5B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54" y="829918"/>
            <a:ext cx="6701116" cy="50603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128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="" xmlns:a16="http://schemas.microsoft.com/office/drawing/2014/main" id="{9046194B-CE66-D8C5-E632-9D493F650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5" y="933040"/>
            <a:ext cx="8742607" cy="36558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40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C7E4A2C0-CC2E-25C7-3B4D-D23A8E84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4" y="261635"/>
            <a:ext cx="8120129" cy="45960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76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="" xmlns:a16="http://schemas.microsoft.com/office/drawing/2014/main" id="{A597F264-EE85-8B4F-7121-75B872C60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74" y="163158"/>
            <a:ext cx="9558270" cy="61453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03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game&#10;&#10;Description automatically generated">
            <a:extLst>
              <a:ext uri="{FF2B5EF4-FFF2-40B4-BE49-F238E27FC236}">
                <a16:creationId xmlns="" xmlns:a16="http://schemas.microsoft.com/office/drawing/2014/main" id="{07310762-7F62-EFA7-7FF6-89105AA2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8" y="262032"/>
            <a:ext cx="10081533" cy="44457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675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aper&#10;&#10;Description automatically generated">
            <a:extLst>
              <a:ext uri="{FF2B5EF4-FFF2-40B4-BE49-F238E27FC236}">
                <a16:creationId xmlns="" xmlns:a16="http://schemas.microsoft.com/office/drawing/2014/main" id="{C9018F83-1BB5-C6C3-6157-0FEE65328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47" t="12668" b="5108"/>
          <a:stretch>
            <a:fillRect/>
          </a:stretch>
        </p:blipFill>
        <p:spPr>
          <a:xfrm>
            <a:off x="280657" y="172015"/>
            <a:ext cx="6812456" cy="2915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587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1782" y="1343928"/>
            <a:ext cx="10010677" cy="225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aper&#10;&#10;Description automatically generated">
            <a:extLst>
              <a:ext uri="{FF2B5EF4-FFF2-40B4-BE49-F238E27FC236}">
                <a16:creationId xmlns="" xmlns:a16="http://schemas.microsoft.com/office/drawing/2014/main" id="{668888F6-9F8D-9D39-9948-BF1B78E6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6720"/>
            <a:ext cx="6896636" cy="25706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1543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708" y="977774"/>
            <a:ext cx="8759618" cy="17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="" xmlns:a16="http://schemas.microsoft.com/office/drawing/2014/main" id="{BB250373-54B9-1FA8-198D-AF002164E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5" y="66977"/>
            <a:ext cx="9161171" cy="38262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54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245" y="329194"/>
            <a:ext cx="10947046" cy="2178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310" y="3992578"/>
            <a:ext cx="8909960" cy="17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5</Words>
  <Application>Microsoft Office PowerPoint</Application>
  <PresentationFormat>Custom</PresentationFormat>
  <Paragraphs>1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Common Application &amp; MS Office   Cloud and Network Security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pu12123@gmail.com</cp:lastModifiedBy>
  <cp:revision>114</cp:revision>
  <dcterms:created xsi:type="dcterms:W3CDTF">2023-11-23T05:43:46Z</dcterms:created>
  <dcterms:modified xsi:type="dcterms:W3CDTF">2023-11-23T20:46:34Z</dcterms:modified>
</cp:coreProperties>
</file>